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BCC3-AFB9-42AE-A1E1-86174FF8BAF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A8EB-FD25-4ADE-907C-39F2BE0F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0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747D-21F1-4F08-80EA-4DABE5C2341E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DF4B-8E02-46CD-A338-FDD9106D9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08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BCC3-AFB9-42AE-A1E1-86174FF8BAF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DA8EB-FD25-4ADE-907C-39F2BE0F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8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5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4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5023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95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00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7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0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69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4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7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7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8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56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957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0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90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2700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31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76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76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38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00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20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58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9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55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3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80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88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370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544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55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57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283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25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669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98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37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605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464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911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903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7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02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2018-10-29T17:00:49Z</dcterms:created>
  <dcterms:modified xsi:type="dcterms:W3CDTF">2018-10-29T17:11:35Z</dcterms:modified>
</cp:coreProperties>
</file>